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86" r:id="rId4"/>
    <p:sldId id="288" r:id="rId5"/>
    <p:sldId id="289" r:id="rId6"/>
    <p:sldId id="290" r:id="rId7"/>
    <p:sldId id="339" r:id="rId8"/>
    <p:sldId id="351" r:id="rId9"/>
    <p:sldId id="347" r:id="rId10"/>
    <p:sldId id="348" r:id="rId11"/>
    <p:sldId id="349" r:id="rId12"/>
    <p:sldId id="350" r:id="rId13"/>
    <p:sldId id="352" r:id="rId14"/>
    <p:sldId id="353" r:id="rId15"/>
    <p:sldId id="354" r:id="rId16"/>
    <p:sldId id="355" r:id="rId17"/>
    <p:sldId id="294" r:id="rId18"/>
    <p:sldId id="302" r:id="rId19"/>
    <p:sldId id="303" r:id="rId20"/>
    <p:sldId id="357" r:id="rId21"/>
    <p:sldId id="301" r:id="rId22"/>
    <p:sldId id="306" r:id="rId23"/>
    <p:sldId id="258" r:id="rId24"/>
    <p:sldId id="359" r:id="rId25"/>
    <p:sldId id="319" r:id="rId26"/>
    <p:sldId id="361" r:id="rId27"/>
    <p:sldId id="321" r:id="rId28"/>
    <p:sldId id="324" r:id="rId29"/>
    <p:sldId id="35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61" autoAdjust="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BD71E-B404-4D7B-A81D-2544E70AB684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A330A-4119-4228-ADF1-003706809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D51FA-A92C-4C24-9B45-F9221031F1C4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D0AA3-102F-4272-92A4-180704C9B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C7091-53A8-4549-ADA0-7E1D5A6F4C9B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6BC71-1652-4D38-B527-9BCB4FF53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B4860EF-B3FE-4E96-BED3-3CD3EFBD6274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0A58F63-E20E-4C19-9D7C-80CAD1CEE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F6877-BAA9-4EBA-AF72-639F83E6EF80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73726-A75D-4C10-8065-8E3835964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76738-2A8C-4312-BB91-106D7B8C95D6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AD39F-9F4D-46A0-9E2D-DB7A1FBE9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7A0AF-8348-4F93-B3DB-CE6D64CA52BB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82582-335E-4F9B-8C6A-133D3A513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F8B7595-9BEE-4C29-97ED-E075678AC749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CF6B4D6-6D58-47D7-B207-6C008CC29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3199A-3496-4F5F-ADA2-6F729BA7D771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35F44-7F83-4B38-B6E5-7528DE785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8C125D0-7215-4B27-A47C-D511F1DD5CA5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328F0A-7C65-401A-BE30-4DD922040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8158ECD-135E-49E0-80AE-0C2DE63DEC94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867B7A3-375A-4021-B55C-987DD6F57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C5BB423-57BD-4E4D-A315-91E4DEF3C611}" type="datetimeFigureOut">
              <a:rPr lang="ru-RU"/>
              <a:pPr>
                <a:defRPr/>
              </a:pPr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9B8F7B6-883E-42F5-8806-1404CE6D0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773238"/>
            <a:ext cx="6172200" cy="22320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4. Природные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 и ресурсы как фактор экономического развития.</a:t>
            </a:r>
            <a:b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8175" y="4292600"/>
            <a:ext cx="6550025" cy="2082800"/>
          </a:xfrm>
        </p:spPr>
        <p:txBody>
          <a:bodyPr/>
          <a:lstStyle/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              Лектор: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r>
              <a:rPr lang="ru-RU" sz="2600" smtClean="0">
                <a:solidFill>
                  <a:schemeClr val="tx1"/>
                </a:solidFill>
                <a:latin typeface="Times New Roman" pitchFamily="18" charset="0"/>
              </a:rPr>
              <a:t>            профессор В. Н. Гавриленко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 Природная классификация ресурсов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Критерий классификации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 природных ресурсов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природному ис­точнику происхож­дения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Минеральные, водные, почвенные, земель­ные, растительные и животные, ресурсы сол­нечной радиации, энергии ветра, движущейся воды и др.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25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 Экономическая  классификация ресурсов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715200" cy="4781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00"/>
                <a:gridCol w="3857600"/>
              </a:tblGrid>
              <a:tr h="90908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Критерий классификации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 природных ресурсов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72040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возможному 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использованию в 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хозяйственной 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деятельности человека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Ресурсы промышленного сырья, топливные, энергетические, сельскохозяйственные</a:t>
                      </a:r>
                    </a:p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водохозяйственные, рекреационные, климатические и др.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656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.4. Экологическая  классификация ресурсов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457200" y="1341438"/>
          <a:ext cx="8147248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600"/>
                <a:gridCol w="5832648"/>
              </a:tblGrid>
              <a:tr h="741162">
                <a:tc>
                  <a:txBody>
                    <a:bodyPr/>
                    <a:lstStyle/>
                    <a:p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Критерий классификации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Примеры природных ресурсов 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9397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критерию </a:t>
                      </a:r>
                    </a:p>
                    <a:p>
                      <a:r>
                        <a:rPr kumimoji="0" lang="ru-RU" sz="24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исчерпаемости</a:t>
                      </a: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возможности 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возобновления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Неисчерпаемые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 энергия Солнца, приливов и отливов, воды Мирового океана, климатические ресурсы,</a:t>
                      </a:r>
                      <a:r>
                        <a:rPr kumimoji="0"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физические (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энергия атомного ядра, земного тяготения, магнетизма, подземного тепла и др.),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химические ресурсы (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энергия химических реакций).</a:t>
                      </a:r>
                    </a:p>
                    <a:p>
                      <a:r>
                        <a:rPr kumimoji="0" lang="ru-RU" sz="20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Исчерпаемые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невозобновимые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минеральное топливо, металлические и неметаллические руды, уголь, газ, нефть, сланцы. </a:t>
                      </a:r>
                    </a:p>
                    <a:p>
                      <a:r>
                        <a:rPr kumimoji="0" lang="ru-RU" sz="20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Исчерпаемые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возобновимые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воздух, пресные воды, растительные, животные, почвенные ресурсы, торф, ассимиляционный потенциал окружающей среды</a:t>
                      </a:r>
                    </a:p>
                    <a:p>
                      <a:endParaRPr kumimoji="0" lang="ru-RU" sz="1800" b="1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824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2 .5.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Кадастр природных ресурсов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147050" cy="506095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800" dirty="0"/>
              <a:t> </a:t>
            </a:r>
            <a:r>
              <a:rPr lang="ru-RU" sz="2800" dirty="0" smtClean="0"/>
              <a:t>  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истематизированный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свод сведений :</a:t>
            </a:r>
            <a:endParaRPr lang="ru-RU" sz="28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об определенном виде природных ресурсов;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приведены количественные, качественные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территориальные показателей ресурса;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дана  экономическая оценка ресурса;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г) характер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изменений состояния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 воздействием природных, техногенных и экономических факторов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д) кадастр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может содержать рекомендации по рационализации использования ресурсов и необходимым мерам их охраны.</a:t>
            </a:r>
          </a:p>
        </p:txBody>
      </p:sp>
    </p:spTree>
    <p:extLst>
      <p:ext uri="{BB962C8B-B14F-4D97-AF65-F5344CB8AC3E}">
        <p14:creationId xmlns:p14="http://schemas.microsoft.com/office/powerpoint/2010/main" val="1797171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2.6.Ключевые компоненты кадастра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8488" cy="4873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1.государственная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регистрация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природопользователей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2.количественный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учет природных ресурсов;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2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бонитировка природных ресурсов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(качественная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оценка отдельных природных ресурсов (вод, земель, лесов, животных и т. п.), их территориальных сочетаний (биогеоценозов, ландшафтов, угодий и т. д.) или отдельных хозяйственных ценностей </a:t>
            </a:r>
            <a:r>
              <a:rPr lang="ru-RU" sz="26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баллах) </a:t>
            </a:r>
            <a:r>
              <a:rPr lang="ru-RU" sz="2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4. экономическая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оценка природных ресурсов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1208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2.7. принципы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формирования системы природно-ресурсных кадастров </a:t>
            </a:r>
          </a:p>
        </p:txBody>
      </p:sp>
      <p:sp>
        <p:nvSpPr>
          <p:cNvPr id="4608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обеспечение требований комплексного природопользования, </a:t>
            </a:r>
          </a:p>
          <a:p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обеспечение полной достоверности количественного и качественного учета природных ресурсов,</a:t>
            </a:r>
          </a:p>
          <a:p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распределение их по пользователям и территории,</a:t>
            </a:r>
          </a:p>
          <a:p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оценка фактического состояния природно-ресурсного потенциала.</a:t>
            </a:r>
          </a:p>
        </p:txBody>
      </p:sp>
    </p:spTree>
    <p:extLst>
      <p:ext uri="{BB962C8B-B14F-4D97-AF65-F5344CB8AC3E}">
        <p14:creationId xmlns:p14="http://schemas.microsoft.com/office/powerpoint/2010/main" val="4272347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2.8. Виды кадастров в РБ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/>
              <a:t> </a:t>
            </a:r>
            <a:r>
              <a:rPr lang="ru-RU" b="1" dirty="0" smtClean="0"/>
              <a:t>1.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Государственный земельный кадастр;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2.Государственный  водный кадастр;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3. Государственный лесной кадастр;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4.  Государственный кадастр «Недра»;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5. Государственный кадастр атмосферного воздуха;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6.  Кадастр торфяного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фонда;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7. Кадастр животного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мира;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8. Кадастр растительного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мира;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9. Кадастр» «Климатические ресурсы» 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10.  Кадастр отходов.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11. Кадастр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зоноразрушающих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веществ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 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12. Кадастр «Парниковые газы»;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676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0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Ассимиляционный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потенциал окружающей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 (АПОС),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особый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 природных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sz="quarter" idx="1"/>
          </p:nvPr>
        </p:nvSpPr>
        <p:spPr>
          <a:xfrm>
            <a:off x="457200" y="2276475"/>
            <a:ext cx="7467600" cy="41973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349500"/>
            <a:ext cx="71993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.1. Устойчивость экосистем.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147050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Устойчивость природных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ЭкС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антропогенным  нагрузкам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способность природной экосистемы противостоять антропогенным (техногенным) нагрузкам, которые нарушают их естественное функционирование. </a:t>
            </a:r>
          </a:p>
          <a:p>
            <a:pPr marL="0" indent="0">
              <a:buFont typeface="Wingdings" pitchFamily="2" charset="2"/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Уязвимость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ЭкС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степень подверженности экосистемы внешним факторам, нарушающим её структуру и функционирование. При превышении некоторой критической величины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антропогенного (техногенного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) воздействия и потере устойчивости экосистемы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разрушаются(деградируют)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</a:t>
            </a:r>
          </a:p>
          <a:p>
            <a:pPr marL="0" indent="0">
              <a:buFont typeface="Wingdings" pitchFamily="2" charset="2"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Важная форма такой устойчивости -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ассимиляционная (поглотительная) способность биосферы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 выбросам вещества и энергии, поступающим в окружающую среду в результате хозяйственной деятельности.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6688" cy="13541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.2.Понятие ассимиляционного потенциала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окружающей природной среды (АПОС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713" cy="4873625"/>
          </a:xfrm>
        </p:spPr>
        <p:txBody>
          <a:bodyPr>
            <a:normAutofit lnSpcReduction="10000"/>
          </a:bodyPr>
          <a:lstStyle/>
          <a:p>
            <a:pPr marL="0" indent="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АПОС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особый вид природных ресурсов, способствующий повышению устойчивости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счет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поглотительных функций, выполняемых земельными, лесными, водными ресурсами и атмосферным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воздухом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Благодаря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происходящим в биосфере физико-химическим и биологическим процессам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большинство токсичных соединений распадаются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включаются в естественный биогеохимический цикл. </a:t>
            </a: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природной среды принимать загрязнения (выбросы, сбросы загрязняющих веществ, отходы производства) –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жестко лимитированный, ограниченный ресурс.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0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1.Природная среда: природные ресурсы и природные условия . Функции природных ресурсов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2538" y="2565400"/>
            <a:ext cx="5876925" cy="3908425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Источники ассимилирующей способности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506888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1.средозащитные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почвы,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воды,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воздуха;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2.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средообразующие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компоненты: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почва +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биота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вода +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биота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атмосферный воздух +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биота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6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Биота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— исторически сложившаяся совокупность видов живых организмов, объединённых общей областью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распространения.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600" b="1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биоты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представители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клеточных организмов (растения, животные, грибы,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бактерии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пр.),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бесклеточные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организмы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(вирусы, бактерии и т.п.).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31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3.4. Отличия АПОС от природных ресурсов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результате возрастающего воздействия хозяйственной деятельности на состояние окружающей среды способность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АПОС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«сопротивляться» загрязнениям становится важнейшим условием дальнейшего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существования человечества.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2.АПОС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способствует достижению той степени чистоты окружающей среды, например атмосферного воздуха, которая придает соответствующему ресурсу свойства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предмета качественного коллективного потребления.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3.количественная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АПОС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весьма затруднена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из-за необходимости учета обширного комплекса факторов, влияющих на его величину. Недостаточно изучены механизмы движения и преобразования веществ в биосфере.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55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3.5.Экономическая важность учета АПОС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99745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1.Наличие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окружающей среды свойства ассимилировать некоторое количество загрязняющих веществ позволяет предприятиям, загрязняющим окружающую среду,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снизить свои расходы на охрану природы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поскольку часть отходов производства можно размещать в окружающей среде, не неся расходов на их улавливание и обезвреживание.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2.Использование АПОС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особого вида природных ресурсов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позволяет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природопользователям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извлекать (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получать) особую форму природной ренты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,т.е.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прибыль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природопользователей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счет естественных механизмов самоочищения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природы, которые сформировались в процессе ее эволюции.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4.Место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экологических ресурсов в системе природных ресурсов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00213"/>
            <a:ext cx="72009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2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7763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4.1. Экологические ресурсы.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Экологические ресурсы (</a:t>
            </a:r>
            <a:r>
              <a:rPr lang="ru-RU" sz="26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средообразующие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компоненты, которые обеспечивают экологическое равновесие 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природе.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Общепринято 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что «экологические ресурсы» -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вода, атмосферный воздух, почва и их ассимилирующая способность. </a:t>
            </a:r>
            <a:endParaRPr lang="ru-RU" sz="26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Частным случаем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экологических ресурсов являются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природные ресурсы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— это те экологические ресурсы, которые человек непосредственно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использует.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4.2. Особенность    экологических ресурсов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(экологических благ)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7859713" cy="506095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экологические  ресурсы , обеспечивают  равновесие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природе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удовлетворяющие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потребности общества по отношению к качеству окружающей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Общественные экологические блага-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доступность  потребления (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озоновый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экран,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ассимиляционный потенциал биосферы,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ряд ресурсов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биоразнообразия )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Они неделимы и потребляются в полном объеме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Экологические  ресурсы совместного потребления - свобода доступа носит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конкурентный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характер.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Потребители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конкурируют между собой либо за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количество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потребляемого блага (ресурса), либо за его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качество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Конкурентность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потреблении ресурсов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связана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тем, что они являются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истощимыми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797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4.4.Свойства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экологических ресурсов.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Стационарность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биота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разлагает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антропогенные вещества, отходы 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уменьшает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их вредное воздействие на процессы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жизнедеятельности, она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неотделима от компонентов окружающей среды,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занимает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определенную территорию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2 .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Уникальность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привязка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биоты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 территории определяет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уникальные свойства экологических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ресурсов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той или иной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территории,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что обусловлено спецификой протекающих в них физических 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химических процессов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3.Неоднородность </a:t>
            </a:r>
            <a:r>
              <a:rPr lang="ru-RU" sz="2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:  связана с разнообразие качественных характеристик компонентов природной среды, на определенной территории.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4.4.Свойства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ресурсов.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Непрерывность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«переработки» продуктов жизнедеятельности общества (потребление экологических ресурсов)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непрерывно.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экологические блага и услуги общества по восстановлению экологического баланса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Ограниченность </a:t>
            </a:r>
            <a:r>
              <a:rPr lang="ru-RU" sz="2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ЭкР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обладают свойствами дефицитности по спросу и предложению. Естественный характер регенерации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причиной неисчерпаемости, неограниченности ресурсов. Но это возможно, если естественные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экосистемы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сохраняются в устойчивом состоянии, т. 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сохраняют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способность к самоочищению. Нарушение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устойчивости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экосистем ведет к ограничению потребления экологических ресурсов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природных ресурсов и экологических благ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484313"/>
            <a:ext cx="7921625" cy="4673600"/>
          </a:xfrm>
        </p:spPr>
      </p:pic>
    </p:spTree>
    <p:extLst>
      <p:ext uri="{BB962C8B-B14F-4D97-AF65-F5344CB8AC3E}">
        <p14:creationId xmlns:p14="http://schemas.microsoft.com/office/powerpoint/2010/main" val="379481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Природная среда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Природная среда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(литосфера, гидросфера, атмосфера, биосфера,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околоземное космическое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пространство)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экологических систем 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природных и природно-антропогенных объектов, оказывающих влияние на человека и естественно-ресурсные экономические показатели хозяйственной деятельности.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Природная среда является: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естественной средой обитания человека;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материальной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основой природопользования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производственной деятельности (экономики) страны.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 Природные условия и природные ресурсы.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075613" cy="5132387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1.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Природные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элементы природной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том числе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географические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особенности территории, , непосредственно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участвующие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производственном процессе, но влияющие на его конечный результат.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2.Природные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элементы природной среды, непосредственно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участвующие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производственном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процессе в качестве: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•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средств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(земля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водные пути и т.д.);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•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предметов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(минералы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древесина и др.);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•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источников энергии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Экономические границы между природными условиями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ресурсами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подвижны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важность технологии).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Природные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условия и ресурсы являются одним из важнейших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факторов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экономического развития. </a:t>
            </a:r>
            <a:endParaRPr lang="ru-RU" sz="2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природно-ресурсный потенциал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страны (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природный капитал).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ресурсов (лесных, водных, минеральных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земельных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климатических и др.)  региона, которые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используются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могут быть использованы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хозяйстве с учетом тенденций научно-технического прогресса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Величина ПРП зависит от: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■ численности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имеющихся в регионе природных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ресурсов;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■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количественных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качественных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характеристики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(величина запасов, содержание полезного вещества, мощность пластов и т.д.), 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■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комплексности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использования каждого вида природных ресурсов.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6688" cy="1498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1.4.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Ресурсообеспеченность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доступные и потенциальные  ПР.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44675"/>
            <a:ext cx="7931150" cy="46291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Доступные (реальные) запасы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природного ресурса, выявленные современными методами разведки или обследования,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технически доступные и экономически выгодные для освоения. </a:t>
            </a: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Потенциальные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(общие) ресурсы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включающие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помимо точно установленных доступных ресурсов еще и ту их часть, которую в настоящее время освоить нельзя по техническим или экономическим соображениям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(залежи сланцев, железных руд на больших глубинах и т. п.).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Ресурсообеспеченность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отношение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величины реальных запасов к величине их использования в течение года.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1.5.Функции природных ресурсов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613" cy="4873625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1.Сырьевая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земельные, минеральные, водные, лесные, атмосферные 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2.Потребительская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водные, атмосферные, биоресурсы);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3.Сельскохозяйственная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земельные, водные, лесные, атмосферные, минеральные 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4.Рекреационная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(оздоровительная)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(земельные, водные,</a:t>
            </a:r>
            <a:r>
              <a:rPr lang="en-US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лесные, атмосферные, рекреационные 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5.Поглотительная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(ассимиляционная, </a:t>
            </a:r>
            <a:r>
              <a:rPr lang="ru-RU" sz="2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средозащитная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(земельные, водные, лесные, атмосферные 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6.Транспортная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земельные, водные, атмосферные ресурсы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7.Размещение промышленных и других объектов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(земельные, лесные, водные ресурсы);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8.Водоохранная и водорегулирующая 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лесные ресурсы</a:t>
            </a:r>
            <a:r>
              <a:rPr lang="ru-RU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2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Классификация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ресурсов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((природная, экономическая, экологическая).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Кадастр природных ресурсов.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727392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2495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.1. Классификация природных ресурсов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Классификация природных ресурсов и условий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- разделение совокупности предметов, объектов и явлений экосистемы (окружающей среды) на группы по функционально значимым признакам (критериям).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            Классификации природных ресурсов: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1) природная;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2) экономическая;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3) экологическая. </a:t>
            </a:r>
          </a:p>
        </p:txBody>
      </p:sp>
    </p:spTree>
    <p:extLst>
      <p:ext uri="{BB962C8B-B14F-4D97-AF65-F5344CB8AC3E}">
        <p14:creationId xmlns:p14="http://schemas.microsoft.com/office/powerpoint/2010/main" val="20099733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739</TotalTime>
  <Words>1759</Words>
  <Application>Microsoft Office PowerPoint</Application>
  <PresentationFormat>Экран (4:3)</PresentationFormat>
  <Paragraphs>136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Эркер</vt:lpstr>
      <vt:lpstr>Лекция 4. Природные условия и ресурсы как фактор экономического развития. </vt:lpstr>
      <vt:lpstr>1.Природная среда: природные ресурсы и природные условия . Функции природных ресурсов</vt:lpstr>
      <vt:lpstr>1.1. Природная среда </vt:lpstr>
      <vt:lpstr>1.2. Природные условия и природные ресурсы.</vt:lpstr>
      <vt:lpstr>1.3. природно-ресурсный потенциал страны (природный капитал). </vt:lpstr>
      <vt:lpstr>1.4. Ресурсообеспеченность. доступные и потенциальные  ПР.</vt:lpstr>
      <vt:lpstr>1.5.Функции природных ресурсов </vt:lpstr>
      <vt:lpstr>2. Классификация природных ресурсов((природная, экономическая, экологическая). Кадастр природных ресурсов.</vt:lpstr>
      <vt:lpstr>2.1. Классификация природных ресурсов</vt:lpstr>
      <vt:lpstr>2.2. Природная классификация ресурсов</vt:lpstr>
      <vt:lpstr>2.3. Экономическая  классификация ресурсов</vt:lpstr>
      <vt:lpstr>2.4. Экологическая  классификация ресурсов</vt:lpstr>
      <vt:lpstr>2 .5. Кадастр природных ресурсов </vt:lpstr>
      <vt:lpstr>2.6.Ключевые компоненты кадастра  </vt:lpstr>
      <vt:lpstr>2.7. принципы формирования системы природно-ресурсных кадастров </vt:lpstr>
      <vt:lpstr>2.8. Виды кадастров в РБ</vt:lpstr>
      <vt:lpstr>3. Ассимиляционный потенциал окружающей среды (АПОС), как особый вид природных ресурсов.</vt:lpstr>
      <vt:lpstr>3.1. Устойчивость экосистем.</vt:lpstr>
      <vt:lpstr>3.2.Понятие ассимиляционного потенциала окружающей природной среды (АПОС )</vt:lpstr>
      <vt:lpstr>3.3. Источники ассимилирующей способности ОС.</vt:lpstr>
      <vt:lpstr>3.4. Отличия АПОС от природных ресурсов</vt:lpstr>
      <vt:lpstr>3.5.Экономическая важность учета АПОС</vt:lpstr>
      <vt:lpstr>4.Место экологических ресурсов в системе природных ресурсов.</vt:lpstr>
      <vt:lpstr>Презентация PowerPoint</vt:lpstr>
      <vt:lpstr>4.1. Экологические ресурсы.</vt:lpstr>
      <vt:lpstr>     4.2. Особенность    экологических ресурсов   (экологических благ)</vt:lpstr>
      <vt:lpstr>4.4.Свойства экологических ресурсов.</vt:lpstr>
      <vt:lpstr>4.4.Свойства экологических ресурсов.</vt:lpstr>
      <vt:lpstr>Классификация природных ресурсов и экологических благ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3. Природные условия и ресурсы как фактор экономического развития.</dc:title>
  <dc:creator>User</dc:creator>
  <cp:lastModifiedBy>User</cp:lastModifiedBy>
  <cp:revision>45</cp:revision>
  <dcterms:created xsi:type="dcterms:W3CDTF">2018-08-22T07:44:23Z</dcterms:created>
  <dcterms:modified xsi:type="dcterms:W3CDTF">2019-03-03T09:00:07Z</dcterms:modified>
</cp:coreProperties>
</file>